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</p:sldMasterIdLst>
  <p:notesMasterIdLst>
    <p:notesMasterId r:id="rId3"/>
  </p:notesMasterIdLst>
  <p:sldIdLst>
    <p:sldId id="264" r:id="rId2"/>
  </p:sldIdLst>
  <p:sldSz cx="6858000" cy="9906000" type="A4"/>
  <p:notesSz cx="6888163" cy="100187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62" autoAdjust="0"/>
    <p:restoredTop sz="94660"/>
  </p:normalViewPr>
  <p:slideViewPr>
    <p:cSldViewPr snapToGrid="0">
      <p:cViewPr varScale="1">
        <p:scale>
          <a:sx n="52" d="100"/>
          <a:sy n="52" d="100"/>
        </p:scale>
        <p:origin x="21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84870" cy="502676"/>
          </a:xfrm>
          <a:prstGeom prst="rect">
            <a:avLst/>
          </a:prstGeom>
        </p:spPr>
        <p:txBody>
          <a:bodyPr vert="horz" lIns="92434" tIns="46215" rIns="92434" bIns="4621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1699" y="0"/>
            <a:ext cx="2984870" cy="502676"/>
          </a:xfrm>
          <a:prstGeom prst="rect">
            <a:avLst/>
          </a:prstGeom>
        </p:spPr>
        <p:txBody>
          <a:bodyPr vert="horz" lIns="92434" tIns="46215" rIns="92434" bIns="46215" rtlCol="0"/>
          <a:lstStyle>
            <a:lvl1pPr algn="r">
              <a:defRPr sz="1200"/>
            </a:lvl1pPr>
          </a:lstStyle>
          <a:p>
            <a:fld id="{107AE874-5CD6-4425-AB5B-0715D3655A60}" type="datetimeFigureOut">
              <a:rPr kumimoji="1" lang="ja-JP" altLang="en-US" smtClean="0"/>
              <a:t>2017/4/25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73300" y="1252538"/>
            <a:ext cx="23415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34" tIns="46215" rIns="92434" bIns="462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817" y="4821508"/>
            <a:ext cx="5510530" cy="3944869"/>
          </a:xfrm>
          <a:prstGeom prst="rect">
            <a:avLst/>
          </a:prstGeom>
        </p:spPr>
        <p:txBody>
          <a:bodyPr vert="horz" lIns="92434" tIns="46215" rIns="92434" bIns="4621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516043"/>
            <a:ext cx="2984870" cy="502675"/>
          </a:xfrm>
          <a:prstGeom prst="rect">
            <a:avLst/>
          </a:prstGeom>
        </p:spPr>
        <p:txBody>
          <a:bodyPr vert="horz" lIns="92434" tIns="46215" rIns="92434" bIns="4621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1699" y="9516043"/>
            <a:ext cx="2984870" cy="502675"/>
          </a:xfrm>
          <a:prstGeom prst="rect">
            <a:avLst/>
          </a:prstGeom>
        </p:spPr>
        <p:txBody>
          <a:bodyPr vert="horz" lIns="92434" tIns="46215" rIns="92434" bIns="46215" rtlCol="0" anchor="b"/>
          <a:lstStyle>
            <a:lvl1pPr algn="r">
              <a:defRPr sz="1200"/>
            </a:lvl1pPr>
          </a:lstStyle>
          <a:p>
            <a:fld id="{4BF3837C-9EE5-4D97-A13B-C8ACFD5C1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9925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73300" y="1252538"/>
            <a:ext cx="2341563" cy="338137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F3837C-9EE5-4D97-A13B-C8ACFD5C1E40}" type="slidenum">
              <a:rPr kumimoji="1" lang="ja-JP" altLang="en-US" smtClean="0"/>
              <a:t>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3259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69906-6BB3-4825-B276-E83F580EF8C6}" type="datetime1">
              <a:rPr kumimoji="1" lang="ja-JP" altLang="en-US" smtClean="0"/>
              <a:t>2017/4/25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AF9AF-9CFD-4FCC-9167-378CDF979C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8293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0E0AB-EF8D-460E-A2F4-FBB09F014932}" type="datetime1">
              <a:rPr kumimoji="1" lang="ja-JP" altLang="en-US" smtClean="0"/>
              <a:t>2017/4/25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AF9AF-9CFD-4FCC-9167-378CDF979C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1643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6C1CE-8135-445D-BA20-E4633079CBE0}" type="datetime1">
              <a:rPr kumimoji="1" lang="ja-JP" altLang="en-US" smtClean="0"/>
              <a:t>2017/4/25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AF9AF-9CFD-4FCC-9167-378CDF979C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868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F13B-44EB-4376-9ECA-19734759D56F}" type="datetime1">
              <a:rPr kumimoji="1" lang="ja-JP" altLang="en-US" smtClean="0"/>
              <a:t>2017/4/25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368495"/>
            <a:ext cx="1543050" cy="527403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defRPr>
            </a:lvl1pPr>
          </a:lstStyle>
          <a:p>
            <a:fld id="{BB2AF9AF-9CFD-4FCC-9167-378CDF979C21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41882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0B7AC-9DE8-4DA7-ADE6-230D2E20FBB2}" type="datetime1">
              <a:rPr kumimoji="1" lang="ja-JP" altLang="en-US" smtClean="0"/>
              <a:t>2017/4/25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AF9AF-9CFD-4FCC-9167-378CDF979C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9265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37446-2E30-42EE-A62E-E5BF6D382DFA}" type="datetime1">
              <a:rPr kumimoji="1" lang="ja-JP" altLang="en-US" smtClean="0"/>
              <a:t>2017/4/25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AF9AF-9CFD-4FCC-9167-378CDF979C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078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C7D6A-78F8-479B-9713-F497ECD2298E}" type="datetime1">
              <a:rPr kumimoji="1" lang="ja-JP" altLang="en-US" smtClean="0"/>
              <a:t>2017/4/25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AF9AF-9CFD-4FCC-9167-378CDF979C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2377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7541E4-13FC-4A4D-9B8A-8D9D8F1089F3}" type="datetime1">
              <a:rPr kumimoji="1" lang="ja-JP" altLang="en-US" smtClean="0"/>
              <a:t>2017/4/25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AF9AF-9CFD-4FCC-9167-378CDF979C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286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8AD8B-D09F-47AA-B0B9-66313B9AFCA0}" type="datetime1">
              <a:rPr kumimoji="1" lang="ja-JP" altLang="en-US" smtClean="0"/>
              <a:t>2017/4/25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AF9AF-9CFD-4FCC-9167-378CDF979C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4376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3157EF-68F6-447A-93E6-0C731B93F4C0}" type="datetime1">
              <a:rPr kumimoji="1" lang="ja-JP" altLang="en-US" smtClean="0"/>
              <a:t>2017/4/25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AF9AF-9CFD-4FCC-9167-378CDF979C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1377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552E2-4A6C-40E1-A06C-384B3919292E}" type="datetime1">
              <a:rPr kumimoji="1" lang="ja-JP" altLang="en-US" smtClean="0"/>
              <a:t>2017/4/25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AF9AF-9CFD-4FCC-9167-378CDF979C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86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51594-D9EA-4930-A3A0-297CCFF53BAE}" type="datetime1">
              <a:rPr kumimoji="1" lang="ja-JP" altLang="en-US" smtClean="0"/>
              <a:t>2017/4/25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AF9AF-9CFD-4FCC-9167-378CDF979C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3461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3863" y="2842848"/>
            <a:ext cx="5829300" cy="869951"/>
          </a:xfrm>
        </p:spPr>
        <p:txBody>
          <a:bodyPr>
            <a:normAutofit/>
          </a:bodyPr>
          <a:lstStyle/>
          <a:p>
            <a:r>
              <a:rPr lang="ja-JP" altLang="en-US" sz="28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国土強靭化政策への緊急提言書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857250" y="6004333"/>
            <a:ext cx="5143500" cy="2207683"/>
          </a:xfrm>
        </p:spPr>
        <p:txBody>
          <a:bodyPr/>
          <a:lstStyle/>
          <a:p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平成</a:t>
            </a:r>
            <a:r>
              <a:rPr lang="en-US" altLang="ja-JP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29</a:t>
            </a:r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</a:t>
            </a:r>
            <a:r>
              <a:rPr lang="en-US" altLang="ja-JP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</a:t>
            </a:r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endParaRPr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dirty="0" smtClean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en-US" altLang="ja-JP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endParaRPr lang="ja-JP" altLang="en-US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一般社団法人</a:t>
            </a:r>
          </a:p>
          <a:p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レジリエンスジャパン推進協議会</a:t>
            </a:r>
          </a:p>
          <a:p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7012" y="6723101"/>
            <a:ext cx="1063002" cy="797252"/>
          </a:xfrm>
          <a:prstGeom prst="rect">
            <a:avLst/>
          </a:prstGeom>
        </p:spPr>
      </p:pic>
      <p:sp>
        <p:nvSpPr>
          <p:cNvPr id="5" name="フローチャート: 磁気ディスク 4"/>
          <p:cNvSpPr/>
          <p:nvPr/>
        </p:nvSpPr>
        <p:spPr>
          <a:xfrm rot="5400000">
            <a:off x="3322488" y="725828"/>
            <a:ext cx="73757" cy="6153204"/>
          </a:xfrm>
          <a:prstGeom prst="flowChartMagneticDisk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718304" y="9016129"/>
            <a:ext cx="1922526" cy="30777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solidFill>
                  <a:srgbClr val="FF0000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無断複製・転載禁止</a:t>
            </a:r>
          </a:p>
        </p:txBody>
      </p:sp>
    </p:spTree>
    <p:extLst>
      <p:ext uri="{BB962C8B-B14F-4D97-AF65-F5344CB8AC3E}">
        <p14:creationId xmlns:p14="http://schemas.microsoft.com/office/powerpoint/2010/main" val="31940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970</TotalTime>
  <Words>24</Words>
  <Application>Microsoft Office PowerPoint</Application>
  <PresentationFormat>A4 210 x 297 mm</PresentationFormat>
  <Paragraphs>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HGP創英角ｺﾞｼｯｸUB</vt:lpstr>
      <vt:lpstr>ＭＳ Ｐゴシック</vt:lpstr>
      <vt:lpstr>ＭＳ Ｐ明朝</vt:lpstr>
      <vt:lpstr>ＭＳ 明朝</vt:lpstr>
      <vt:lpstr>Arial</vt:lpstr>
      <vt:lpstr>Calibri</vt:lpstr>
      <vt:lpstr>Calibri Light</vt:lpstr>
      <vt:lpstr>Office テーマ</vt:lpstr>
      <vt:lpstr>国土強靭化政策への緊急提言書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nishiie</dc:creator>
  <cp:lastModifiedBy>kidera</cp:lastModifiedBy>
  <cp:revision>109</cp:revision>
  <cp:lastPrinted>2017-04-25T02:36:09Z</cp:lastPrinted>
  <dcterms:created xsi:type="dcterms:W3CDTF">2015-05-20T07:42:01Z</dcterms:created>
  <dcterms:modified xsi:type="dcterms:W3CDTF">2017-04-25T06:53:14Z</dcterms:modified>
</cp:coreProperties>
</file>